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3"/>
  </p:notesMasterIdLst>
  <p:sldIdLst>
    <p:sldId id="290" r:id="rId2"/>
  </p:sldIdLst>
  <p:sldSz cx="12192000" cy="6858000"/>
  <p:notesSz cx="6858000" cy="9144000"/>
  <p:defaultTextStyle>
    <a:lvl1pPr>
      <a:defRPr>
        <a:latin typeface="+mn-lt"/>
        <a:ea typeface="+mn-ea"/>
        <a:cs typeface="+mn-cs"/>
        <a:sym typeface="Helvetica"/>
      </a:defRPr>
    </a:lvl1pPr>
    <a:lvl2pPr>
      <a:defRPr>
        <a:latin typeface="+mn-lt"/>
        <a:ea typeface="+mn-ea"/>
        <a:cs typeface="+mn-cs"/>
        <a:sym typeface="Helvetica"/>
      </a:defRPr>
    </a:lvl2pPr>
    <a:lvl3pPr>
      <a:defRPr>
        <a:latin typeface="+mn-lt"/>
        <a:ea typeface="+mn-ea"/>
        <a:cs typeface="+mn-cs"/>
        <a:sym typeface="Helvetica"/>
      </a:defRPr>
    </a:lvl3pPr>
    <a:lvl4pPr>
      <a:defRPr>
        <a:latin typeface="+mn-lt"/>
        <a:ea typeface="+mn-ea"/>
        <a:cs typeface="+mn-cs"/>
        <a:sym typeface="Helvetica"/>
      </a:defRPr>
    </a:lvl4pPr>
    <a:lvl5pPr>
      <a:defRPr>
        <a:latin typeface="+mn-lt"/>
        <a:ea typeface="+mn-ea"/>
        <a:cs typeface="+mn-cs"/>
        <a:sym typeface="Helvetica"/>
      </a:defRPr>
    </a:lvl5pPr>
    <a:lvl6pPr>
      <a:defRPr>
        <a:latin typeface="+mn-lt"/>
        <a:ea typeface="+mn-ea"/>
        <a:cs typeface="+mn-cs"/>
        <a:sym typeface="Helvetica"/>
      </a:defRPr>
    </a:lvl6pPr>
    <a:lvl7pPr>
      <a:defRPr>
        <a:latin typeface="+mn-lt"/>
        <a:ea typeface="+mn-ea"/>
        <a:cs typeface="+mn-cs"/>
        <a:sym typeface="Helvetica"/>
      </a:defRPr>
    </a:lvl7pPr>
    <a:lvl8pPr>
      <a:defRPr>
        <a:latin typeface="+mn-lt"/>
        <a:ea typeface="+mn-ea"/>
        <a:cs typeface="+mn-cs"/>
        <a:sym typeface="Helvetica"/>
      </a:defRPr>
    </a:lvl8pPr>
    <a:lvl9pPr>
      <a:defRPr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205A28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40" y="-3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04257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0558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2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40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 advClick="0" advTm="30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6"/>
            <a:ext cx="10515600" cy="159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14760"/>
            <a:ext cx="2743200" cy="248303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30000"/>
  <p:txStyles>
    <p:titleStyle>
      <a:lvl1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1pPr>
      <a:lvl2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2pPr>
      <a:lvl3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3pPr>
      <a:lvl4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4pPr>
      <a:lvl5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5pPr>
      <a:lvl6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6pPr>
      <a:lvl7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7pPr>
      <a:lvl8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8pPr>
      <a:lvl9pPr>
        <a:lnSpc>
          <a:spcPct val="90000"/>
        </a:lnSpc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8" indent="-320038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08809877"/>
      </p:ext>
    </p:extLst>
  </p:cSld>
  <p:clrMapOvr>
    <a:masterClrMapping/>
  </p:clrMapOvr>
  <p:transition spd="med"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Alan Reid</cp:lastModifiedBy>
  <cp:revision>55</cp:revision>
  <dcterms:created xsi:type="dcterms:W3CDTF">2017-01-12T10:38:35Z</dcterms:created>
  <dcterms:modified xsi:type="dcterms:W3CDTF">2017-01-12T10:39:26Z</dcterms:modified>
</cp:coreProperties>
</file>